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Avery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 thingy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01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273" b="132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017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65" b="13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51287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17" b="133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144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Devalue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9602" b="96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44444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</TotalTime>
  <Words>7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Habitat</vt:lpstr>
      <vt:lpstr>Avery</vt:lpstr>
      <vt:lpstr>Currency</vt:lpstr>
      <vt:lpstr>Consumer</vt:lpstr>
      <vt:lpstr>Allocate</vt:lpstr>
      <vt:lpstr>Devalue</vt:lpstr>
    </vt:vector>
  </TitlesOfParts>
  <Company>ECSD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Avery</dc:title>
  <dc:creator>IT Dept</dc:creator>
  <cp:lastModifiedBy>IT Dept</cp:lastModifiedBy>
  <cp:revision>1</cp:revision>
  <dcterms:created xsi:type="dcterms:W3CDTF">2013-10-04T15:39:46Z</dcterms:created>
  <dcterms:modified xsi:type="dcterms:W3CDTF">2013-10-04T15:44:39Z</dcterms:modified>
</cp:coreProperties>
</file>